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3"/>
  </p:notesMasterIdLst>
  <p:handoutMasterIdLst>
    <p:handoutMasterId r:id="rId184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101" d="100"/>
          <a:sy n="101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viewProps" Target="viewProp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theme" Target="theme/theme1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8/23/2024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8/23/2024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.pn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1.pn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</a:t>
            </a:r>
            <a:r>
              <a:rPr lang="en-US" sz="4000"/>
              <a:t>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66937</TotalTime>
  <Words>6739</Words>
  <Application>Microsoft Office PowerPoint</Application>
  <PresentationFormat>Widescreen</PresentationFormat>
  <Paragraphs>1432</Paragraphs>
  <Slides>178</Slides>
  <Notes>176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178</vt:i4>
      </vt:variant>
    </vt:vector>
  </HeadingPairs>
  <TitlesOfParts>
    <vt:vector size="182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231</cp:revision>
  <dcterms:created xsi:type="dcterms:W3CDTF">2024-05-25T18:34:36Z</dcterms:created>
  <dcterms:modified xsi:type="dcterms:W3CDTF">2024-08-23T15:49:44Z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